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43B5F5-78D9-447E-8385-A67DF6AEC6BF}" v="20" dt="2024-08-13T22:33:40.9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098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ymond, Wendel (DFW)" userId="4129ec3a-50fc-45f0-93a5-ab17c39959ab" providerId="ADAL" clId="{8843B5F5-78D9-447E-8385-A67DF6AEC6BF}"/>
    <pc:docChg chg="undo custSel delSld modSld sldOrd">
      <pc:chgData name="Raymond, Wendel (DFW)" userId="4129ec3a-50fc-45f0-93a5-ab17c39959ab" providerId="ADAL" clId="{8843B5F5-78D9-447E-8385-A67DF6AEC6BF}" dt="2024-08-13T22:33:54.640" v="603" actId="207"/>
      <pc:docMkLst>
        <pc:docMk/>
      </pc:docMkLst>
      <pc:sldChg chg="addSp delSp modSp mod">
        <pc:chgData name="Raymond, Wendel (DFW)" userId="4129ec3a-50fc-45f0-93a5-ab17c39959ab" providerId="ADAL" clId="{8843B5F5-78D9-447E-8385-A67DF6AEC6BF}" dt="2024-08-13T22:33:54.640" v="603" actId="207"/>
        <pc:sldMkLst>
          <pc:docMk/>
          <pc:sldMk cId="2974039834" sldId="256"/>
        </pc:sldMkLst>
        <pc:spChg chg="mod">
          <ac:chgData name="Raymond, Wendel (DFW)" userId="4129ec3a-50fc-45f0-93a5-ab17c39959ab" providerId="ADAL" clId="{8843B5F5-78D9-447E-8385-A67DF6AEC6BF}" dt="2024-08-13T20:38:49.909" v="549" actId="1036"/>
          <ac:spMkLst>
            <pc:docMk/>
            <pc:sldMk cId="2974039834" sldId="256"/>
            <ac:spMk id="4" creationId="{F3299FB5-65DF-AFC4-FF86-381F6C01E9E1}"/>
          </ac:spMkLst>
        </pc:spChg>
        <pc:spChg chg="add mod">
          <ac:chgData name="Raymond, Wendel (DFW)" userId="4129ec3a-50fc-45f0-93a5-ab17c39959ab" providerId="ADAL" clId="{8843B5F5-78D9-447E-8385-A67DF6AEC6BF}" dt="2024-08-13T22:33:54.640" v="603" actId="207"/>
          <ac:spMkLst>
            <pc:docMk/>
            <pc:sldMk cId="2974039834" sldId="256"/>
            <ac:spMk id="5" creationId="{013369CB-4432-F4D3-E51C-EA13472C1DB5}"/>
          </ac:spMkLst>
        </pc:spChg>
        <pc:picChg chg="add mod ord modCrop">
          <ac:chgData name="Raymond, Wendel (DFW)" userId="4129ec3a-50fc-45f0-93a5-ab17c39959ab" providerId="ADAL" clId="{8843B5F5-78D9-447E-8385-A67DF6AEC6BF}" dt="2024-08-13T20:26:31.578" v="35" actId="732"/>
          <ac:picMkLst>
            <pc:docMk/>
            <pc:sldMk cId="2974039834" sldId="256"/>
            <ac:picMk id="3" creationId="{339E94A7-6C38-BF7B-300E-50E0F45D5CEA}"/>
          </ac:picMkLst>
        </pc:picChg>
        <pc:picChg chg="del">
          <ac:chgData name="Raymond, Wendel (DFW)" userId="4129ec3a-50fc-45f0-93a5-ab17c39959ab" providerId="ADAL" clId="{8843B5F5-78D9-447E-8385-A67DF6AEC6BF}" dt="2024-08-13T20:26:01.786" v="26" actId="478"/>
          <ac:picMkLst>
            <pc:docMk/>
            <pc:sldMk cId="2974039834" sldId="256"/>
            <ac:picMk id="6" creationId="{03BB02EA-D6A0-3D1E-6BD5-D4BDC9E9B933}"/>
          </ac:picMkLst>
        </pc:picChg>
        <pc:picChg chg="add mod">
          <ac:chgData name="Raymond, Wendel (DFW)" userId="4129ec3a-50fc-45f0-93a5-ab17c39959ab" providerId="ADAL" clId="{8843B5F5-78D9-447E-8385-A67DF6AEC6BF}" dt="2024-08-13T20:40:51.962" v="563" actId="1076"/>
          <ac:picMkLst>
            <pc:docMk/>
            <pc:sldMk cId="2974039834" sldId="256"/>
            <ac:picMk id="8" creationId="{98B04B57-11E3-C7E2-FB1A-0463D307CDB1}"/>
          </ac:picMkLst>
        </pc:picChg>
        <pc:picChg chg="add mod">
          <ac:chgData name="Raymond, Wendel (DFW)" userId="4129ec3a-50fc-45f0-93a5-ab17c39959ab" providerId="ADAL" clId="{8843B5F5-78D9-447E-8385-A67DF6AEC6BF}" dt="2024-08-13T20:40:54.872" v="567" actId="1037"/>
          <ac:picMkLst>
            <pc:docMk/>
            <pc:sldMk cId="2974039834" sldId="256"/>
            <ac:picMk id="1026" creationId="{82E84C78-8AD8-8081-7EF0-B6F0F9AF4EC1}"/>
          </ac:picMkLst>
        </pc:picChg>
      </pc:sldChg>
      <pc:sldChg chg="modSp mod">
        <pc:chgData name="Raymond, Wendel (DFW)" userId="4129ec3a-50fc-45f0-93a5-ab17c39959ab" providerId="ADAL" clId="{8843B5F5-78D9-447E-8385-A67DF6AEC6BF}" dt="2024-08-13T20:27:11.880" v="43" actId="20577"/>
        <pc:sldMkLst>
          <pc:docMk/>
          <pc:sldMk cId="13437024" sldId="257"/>
        </pc:sldMkLst>
        <pc:spChg chg="mod">
          <ac:chgData name="Raymond, Wendel (DFW)" userId="4129ec3a-50fc-45f0-93a5-ab17c39959ab" providerId="ADAL" clId="{8843B5F5-78D9-447E-8385-A67DF6AEC6BF}" dt="2024-08-13T20:27:11.880" v="43" actId="20577"/>
          <ac:spMkLst>
            <pc:docMk/>
            <pc:sldMk cId="13437024" sldId="257"/>
            <ac:spMk id="2" creationId="{F8D933AD-6FDD-0468-8991-7D8B35500F7E}"/>
          </ac:spMkLst>
        </pc:spChg>
      </pc:sldChg>
      <pc:sldChg chg="del">
        <pc:chgData name="Raymond, Wendel (DFW)" userId="4129ec3a-50fc-45f0-93a5-ab17c39959ab" providerId="ADAL" clId="{8843B5F5-78D9-447E-8385-A67DF6AEC6BF}" dt="2024-08-13T20:27:22.979" v="44" actId="2696"/>
        <pc:sldMkLst>
          <pc:docMk/>
          <pc:sldMk cId="3738196217" sldId="258"/>
        </pc:sldMkLst>
      </pc:sldChg>
      <pc:sldChg chg="delSp del mod">
        <pc:chgData name="Raymond, Wendel (DFW)" userId="4129ec3a-50fc-45f0-93a5-ab17c39959ab" providerId="ADAL" clId="{8843B5F5-78D9-447E-8385-A67DF6AEC6BF}" dt="2024-08-13T20:28:02.889" v="46" actId="2696"/>
        <pc:sldMkLst>
          <pc:docMk/>
          <pc:sldMk cId="3649883503" sldId="259"/>
        </pc:sldMkLst>
        <pc:spChg chg="del">
          <ac:chgData name="Raymond, Wendel (DFW)" userId="4129ec3a-50fc-45f0-93a5-ab17c39959ab" providerId="ADAL" clId="{8843B5F5-78D9-447E-8385-A67DF6AEC6BF}" dt="2024-08-13T20:27:40.480" v="45" actId="478"/>
          <ac:spMkLst>
            <pc:docMk/>
            <pc:sldMk cId="3649883503" sldId="259"/>
            <ac:spMk id="7" creationId="{B6108540-84C4-B2B6-AF71-46C7FB904636}"/>
          </ac:spMkLst>
        </pc:spChg>
      </pc:sldChg>
      <pc:sldChg chg="delSp del mod">
        <pc:chgData name="Raymond, Wendel (DFW)" userId="4129ec3a-50fc-45f0-93a5-ab17c39959ab" providerId="ADAL" clId="{8843B5F5-78D9-447E-8385-A67DF6AEC6BF}" dt="2024-08-13T20:33:49.239" v="392" actId="2696"/>
        <pc:sldMkLst>
          <pc:docMk/>
          <pc:sldMk cId="3855348121" sldId="260"/>
        </pc:sldMkLst>
        <pc:spChg chg="del">
          <ac:chgData name="Raymond, Wendel (DFW)" userId="4129ec3a-50fc-45f0-93a5-ab17c39959ab" providerId="ADAL" clId="{8843B5F5-78D9-447E-8385-A67DF6AEC6BF}" dt="2024-08-13T20:33:42.849" v="390" actId="478"/>
          <ac:spMkLst>
            <pc:docMk/>
            <pc:sldMk cId="3855348121" sldId="260"/>
            <ac:spMk id="5" creationId="{506AA419-CEFF-A8AC-0DBA-3DD05A6FB75A}"/>
          </ac:spMkLst>
        </pc:spChg>
      </pc:sldChg>
      <pc:sldChg chg="del">
        <pc:chgData name="Raymond, Wendel (DFW)" userId="4129ec3a-50fc-45f0-93a5-ab17c39959ab" providerId="ADAL" clId="{8843B5F5-78D9-447E-8385-A67DF6AEC6BF}" dt="2024-08-13T20:34:49.239" v="481" actId="2696"/>
        <pc:sldMkLst>
          <pc:docMk/>
          <pc:sldMk cId="3810754726" sldId="261"/>
        </pc:sldMkLst>
      </pc:sldChg>
      <pc:sldChg chg="del">
        <pc:chgData name="Raymond, Wendel (DFW)" userId="4129ec3a-50fc-45f0-93a5-ab17c39959ab" providerId="ADAL" clId="{8843B5F5-78D9-447E-8385-A67DF6AEC6BF}" dt="2024-08-13T20:34:51.699" v="482" actId="2696"/>
        <pc:sldMkLst>
          <pc:docMk/>
          <pc:sldMk cId="1254956718" sldId="262"/>
        </pc:sldMkLst>
      </pc:sldChg>
      <pc:sldChg chg="addSp delSp modSp mod">
        <pc:chgData name="Raymond, Wendel (DFW)" userId="4129ec3a-50fc-45f0-93a5-ab17c39959ab" providerId="ADAL" clId="{8843B5F5-78D9-447E-8385-A67DF6AEC6BF}" dt="2024-08-13T22:32:52.087" v="583" actId="1076"/>
        <pc:sldMkLst>
          <pc:docMk/>
          <pc:sldMk cId="2432871926" sldId="263"/>
        </pc:sldMkLst>
        <pc:spChg chg="mod">
          <ac:chgData name="Raymond, Wendel (DFW)" userId="4129ec3a-50fc-45f0-93a5-ab17c39959ab" providerId="ADAL" clId="{8843B5F5-78D9-447E-8385-A67DF6AEC6BF}" dt="2024-08-13T20:34:42.744" v="480" actId="20577"/>
          <ac:spMkLst>
            <pc:docMk/>
            <pc:sldMk cId="2432871926" sldId="263"/>
            <ac:spMk id="7" creationId="{FBD38D37-7D4A-4CAF-A6E7-564E4369672B}"/>
          </ac:spMkLst>
        </pc:spChg>
        <pc:spChg chg="del">
          <ac:chgData name="Raymond, Wendel (DFW)" userId="4129ec3a-50fc-45f0-93a5-ab17c39959ab" providerId="ADAL" clId="{8843B5F5-78D9-447E-8385-A67DF6AEC6BF}" dt="2024-08-13T20:33:46.879" v="391" actId="478"/>
          <ac:spMkLst>
            <pc:docMk/>
            <pc:sldMk cId="2432871926" sldId="263"/>
            <ac:spMk id="8" creationId="{05A19CD8-4D60-B3F5-7BD3-338CD779ADBE}"/>
          </ac:spMkLst>
        </pc:spChg>
        <pc:spChg chg="mod">
          <ac:chgData name="Raymond, Wendel (DFW)" userId="4129ec3a-50fc-45f0-93a5-ab17c39959ab" providerId="ADAL" clId="{8843B5F5-78D9-447E-8385-A67DF6AEC6BF}" dt="2024-08-13T22:32:22.425" v="577" actId="1076"/>
          <ac:spMkLst>
            <pc:docMk/>
            <pc:sldMk cId="2432871926" sldId="263"/>
            <ac:spMk id="11" creationId="{6DD50759-52D1-CF08-195C-5C93DF33FA11}"/>
          </ac:spMkLst>
        </pc:spChg>
        <pc:spChg chg="mod">
          <ac:chgData name="Raymond, Wendel (DFW)" userId="4129ec3a-50fc-45f0-93a5-ab17c39959ab" providerId="ADAL" clId="{8843B5F5-78D9-447E-8385-A67DF6AEC6BF}" dt="2024-08-13T22:32:45.407" v="581" actId="1076"/>
          <ac:spMkLst>
            <pc:docMk/>
            <pc:sldMk cId="2432871926" sldId="263"/>
            <ac:spMk id="19" creationId="{C7059EF1-7E06-30BC-76CD-A6210EBA5ECC}"/>
          </ac:spMkLst>
        </pc:spChg>
        <pc:picChg chg="del mod">
          <ac:chgData name="Raymond, Wendel (DFW)" userId="4129ec3a-50fc-45f0-93a5-ab17c39959ab" providerId="ADAL" clId="{8843B5F5-78D9-447E-8385-A67DF6AEC6BF}" dt="2024-08-13T22:32:04.674" v="571" actId="478"/>
          <ac:picMkLst>
            <pc:docMk/>
            <pc:sldMk cId="2432871926" sldId="263"/>
            <ac:picMk id="6" creationId="{8FE31A96-CE7C-3404-532D-C9885B61C129}"/>
          </ac:picMkLst>
        </pc:picChg>
        <pc:picChg chg="add mod ord">
          <ac:chgData name="Raymond, Wendel (DFW)" userId="4129ec3a-50fc-45f0-93a5-ab17c39959ab" providerId="ADAL" clId="{8843B5F5-78D9-447E-8385-A67DF6AEC6BF}" dt="2024-08-13T22:32:16.765" v="576" actId="1076"/>
          <ac:picMkLst>
            <pc:docMk/>
            <pc:sldMk cId="2432871926" sldId="263"/>
            <ac:picMk id="17" creationId="{1355A4DB-32FA-968A-0B9D-C4D0E0E792F8}"/>
          </ac:picMkLst>
        </pc:picChg>
        <pc:cxnChg chg="add mod">
          <ac:chgData name="Raymond, Wendel (DFW)" userId="4129ec3a-50fc-45f0-93a5-ab17c39959ab" providerId="ADAL" clId="{8843B5F5-78D9-447E-8385-A67DF6AEC6BF}" dt="2024-08-13T22:32:48.777" v="582" actId="1076"/>
          <ac:cxnSpMkLst>
            <pc:docMk/>
            <pc:sldMk cId="2432871926" sldId="263"/>
            <ac:cxnSpMk id="9" creationId="{71332FB5-C104-7230-65FF-8722B7759893}"/>
          </ac:cxnSpMkLst>
        </pc:cxnChg>
        <pc:cxnChg chg="mod">
          <ac:chgData name="Raymond, Wendel (DFW)" userId="4129ec3a-50fc-45f0-93a5-ab17c39959ab" providerId="ADAL" clId="{8843B5F5-78D9-447E-8385-A67DF6AEC6BF}" dt="2024-08-13T22:32:38.476" v="580" actId="14100"/>
          <ac:cxnSpMkLst>
            <pc:docMk/>
            <pc:sldMk cId="2432871926" sldId="263"/>
            <ac:cxnSpMk id="10" creationId="{C6939392-7D88-13C9-C749-F2174D9BD807}"/>
          </ac:cxnSpMkLst>
        </pc:cxnChg>
        <pc:cxnChg chg="add mod">
          <ac:chgData name="Raymond, Wendel (DFW)" userId="4129ec3a-50fc-45f0-93a5-ab17c39959ab" providerId="ADAL" clId="{8843B5F5-78D9-447E-8385-A67DF6AEC6BF}" dt="2024-08-13T22:32:52.087" v="583" actId="1076"/>
          <ac:cxnSpMkLst>
            <pc:docMk/>
            <pc:sldMk cId="2432871926" sldId="263"/>
            <ac:cxnSpMk id="12" creationId="{1CCBA8D5-650A-EFF0-3272-B7AA7CFD3885}"/>
          </ac:cxnSpMkLst>
        </pc:cxnChg>
        <pc:cxnChg chg="mod">
          <ac:chgData name="Raymond, Wendel (DFW)" userId="4129ec3a-50fc-45f0-93a5-ab17c39959ab" providerId="ADAL" clId="{8843B5F5-78D9-447E-8385-A67DF6AEC6BF}" dt="2024-08-13T22:32:45.407" v="581" actId="1076"/>
          <ac:cxnSpMkLst>
            <pc:docMk/>
            <pc:sldMk cId="2432871926" sldId="263"/>
            <ac:cxnSpMk id="13" creationId="{20E9688A-5700-1837-7DEA-E037E241CB28}"/>
          </ac:cxnSpMkLst>
        </pc:cxnChg>
        <pc:cxnChg chg="del">
          <ac:chgData name="Raymond, Wendel (DFW)" userId="4129ec3a-50fc-45f0-93a5-ab17c39959ab" providerId="ADAL" clId="{8843B5F5-78D9-447E-8385-A67DF6AEC6BF}" dt="2024-08-13T20:32:56.829" v="374" actId="478"/>
          <ac:cxnSpMkLst>
            <pc:docMk/>
            <pc:sldMk cId="2432871926" sldId="263"/>
            <ac:cxnSpMk id="15" creationId="{83321E17-5D53-644A-0E45-E24347884C32}"/>
          </ac:cxnSpMkLst>
        </pc:cxnChg>
        <pc:cxnChg chg="del">
          <ac:chgData name="Raymond, Wendel (DFW)" userId="4129ec3a-50fc-45f0-93a5-ab17c39959ab" providerId="ADAL" clId="{8843B5F5-78D9-447E-8385-A67DF6AEC6BF}" dt="2024-08-13T20:32:57.789" v="375" actId="478"/>
          <ac:cxnSpMkLst>
            <pc:docMk/>
            <pc:sldMk cId="2432871926" sldId="263"/>
            <ac:cxnSpMk id="16" creationId="{584290F4-3714-7D7C-5CDE-DFBD4FE82742}"/>
          </ac:cxnSpMkLst>
        </pc:cxnChg>
        <pc:cxnChg chg="mod">
          <ac:chgData name="Raymond, Wendel (DFW)" userId="4129ec3a-50fc-45f0-93a5-ab17c39959ab" providerId="ADAL" clId="{8843B5F5-78D9-447E-8385-A67DF6AEC6BF}" dt="2024-08-13T22:32:45.407" v="581" actId="1076"/>
          <ac:cxnSpMkLst>
            <pc:docMk/>
            <pc:sldMk cId="2432871926" sldId="263"/>
            <ac:cxnSpMk id="21" creationId="{176D4FBC-E066-5D50-156E-EEF848E757E5}"/>
          </ac:cxnSpMkLst>
        </pc:cxnChg>
      </pc:sldChg>
      <pc:sldChg chg="del">
        <pc:chgData name="Raymond, Wendel (DFW)" userId="4129ec3a-50fc-45f0-93a5-ab17c39959ab" providerId="ADAL" clId="{8843B5F5-78D9-447E-8385-A67DF6AEC6BF}" dt="2024-08-13T20:25:27.829" v="25" actId="2696"/>
        <pc:sldMkLst>
          <pc:docMk/>
          <pc:sldMk cId="3125010243" sldId="264"/>
        </pc:sldMkLst>
      </pc:sldChg>
      <pc:sldChg chg="addSp delSp modSp mod ord">
        <pc:chgData name="Raymond, Wendel (DFW)" userId="4129ec3a-50fc-45f0-93a5-ab17c39959ab" providerId="ADAL" clId="{8843B5F5-78D9-447E-8385-A67DF6AEC6BF}" dt="2024-08-13T20:37:54.369" v="487" actId="403"/>
        <pc:sldMkLst>
          <pc:docMk/>
          <pc:sldMk cId="1285352883" sldId="265"/>
        </pc:sldMkLst>
        <pc:spChg chg="mod topLvl">
          <ac:chgData name="Raymond, Wendel (DFW)" userId="4129ec3a-50fc-45f0-93a5-ab17c39959ab" providerId="ADAL" clId="{8843B5F5-78D9-447E-8385-A67DF6AEC6BF}" dt="2024-08-13T20:29:05.519" v="59" actId="1076"/>
          <ac:spMkLst>
            <pc:docMk/>
            <pc:sldMk cId="1285352883" sldId="265"/>
            <ac:spMk id="3" creationId="{1A11A717-68CD-22B9-8C6E-129E00A3EC62}"/>
          </ac:spMkLst>
        </pc:spChg>
        <pc:spChg chg="mod topLvl">
          <ac:chgData name="Raymond, Wendel (DFW)" userId="4129ec3a-50fc-45f0-93a5-ab17c39959ab" providerId="ADAL" clId="{8843B5F5-78D9-447E-8385-A67DF6AEC6BF}" dt="2024-08-13T20:28:53.789" v="56" actId="1076"/>
          <ac:spMkLst>
            <pc:docMk/>
            <pc:sldMk cId="1285352883" sldId="265"/>
            <ac:spMk id="4" creationId="{FCE4BD5F-F964-ECCC-28B5-1285F317AACB}"/>
          </ac:spMkLst>
        </pc:spChg>
        <pc:spChg chg="mod topLvl">
          <ac:chgData name="Raymond, Wendel (DFW)" userId="4129ec3a-50fc-45f0-93a5-ab17c39959ab" providerId="ADAL" clId="{8843B5F5-78D9-447E-8385-A67DF6AEC6BF}" dt="2024-08-13T20:28:48.260" v="55" actId="1076"/>
          <ac:spMkLst>
            <pc:docMk/>
            <pc:sldMk cId="1285352883" sldId="265"/>
            <ac:spMk id="5" creationId="{9623245C-5D92-90F4-AEED-90E6E0D7225F}"/>
          </ac:spMkLst>
        </pc:spChg>
        <pc:spChg chg="mod topLvl">
          <ac:chgData name="Raymond, Wendel (DFW)" userId="4129ec3a-50fc-45f0-93a5-ab17c39959ab" providerId="ADAL" clId="{8843B5F5-78D9-447E-8385-A67DF6AEC6BF}" dt="2024-08-13T20:28:34.909" v="54" actId="1076"/>
          <ac:spMkLst>
            <pc:docMk/>
            <pc:sldMk cId="1285352883" sldId="265"/>
            <ac:spMk id="6" creationId="{6509985B-106B-98D2-F1E8-89C72D925B58}"/>
          </ac:spMkLst>
        </pc:spChg>
        <pc:spChg chg="add mod">
          <ac:chgData name="Raymond, Wendel (DFW)" userId="4129ec3a-50fc-45f0-93a5-ab17c39959ab" providerId="ADAL" clId="{8843B5F5-78D9-447E-8385-A67DF6AEC6BF}" dt="2024-08-13T20:37:54.369" v="487" actId="403"/>
          <ac:spMkLst>
            <pc:docMk/>
            <pc:sldMk cId="1285352883" sldId="265"/>
            <ac:spMk id="9" creationId="{F658E0DA-67F3-403E-DD94-7783427386AB}"/>
          </ac:spMkLst>
        </pc:spChg>
        <pc:grpChg chg="del mod">
          <ac:chgData name="Raymond, Wendel (DFW)" userId="4129ec3a-50fc-45f0-93a5-ab17c39959ab" providerId="ADAL" clId="{8843B5F5-78D9-447E-8385-A67DF6AEC6BF}" dt="2024-08-13T20:28:13.069" v="50" actId="165"/>
          <ac:grpSpMkLst>
            <pc:docMk/>
            <pc:sldMk cId="1285352883" sldId="265"/>
            <ac:grpSpMk id="13" creationId="{D3FFB06F-ED49-B2A8-E946-C918365B7324}"/>
          </ac:grpSpMkLst>
        </pc:grpChg>
        <pc:picChg chg="mod topLvl">
          <ac:chgData name="Raymond, Wendel (DFW)" userId="4129ec3a-50fc-45f0-93a5-ab17c39959ab" providerId="ADAL" clId="{8843B5F5-78D9-447E-8385-A67DF6AEC6BF}" dt="2024-08-13T20:28:58.480" v="58" actId="1076"/>
          <ac:picMkLst>
            <pc:docMk/>
            <pc:sldMk cId="1285352883" sldId="265"/>
            <ac:picMk id="2" creationId="{11CE24F7-B5A8-BD69-A8CC-B630267478BB}"/>
          </ac:picMkLst>
        </pc:picChg>
        <pc:cxnChg chg="mod topLvl">
          <ac:chgData name="Raymond, Wendel (DFW)" userId="4129ec3a-50fc-45f0-93a5-ab17c39959ab" providerId="ADAL" clId="{8843B5F5-78D9-447E-8385-A67DF6AEC6BF}" dt="2024-08-13T20:28:53.789" v="56" actId="1076"/>
          <ac:cxnSpMkLst>
            <pc:docMk/>
            <pc:sldMk cId="1285352883" sldId="265"/>
            <ac:cxnSpMk id="7" creationId="{030B033E-E7E8-3223-1118-21641A1F53DF}"/>
          </ac:cxnSpMkLst>
        </pc:cxnChg>
        <pc:cxnChg chg="mod topLvl">
          <ac:chgData name="Raymond, Wendel (DFW)" userId="4129ec3a-50fc-45f0-93a5-ab17c39959ab" providerId="ADAL" clId="{8843B5F5-78D9-447E-8385-A67DF6AEC6BF}" dt="2024-08-13T20:28:48.260" v="55" actId="1076"/>
          <ac:cxnSpMkLst>
            <pc:docMk/>
            <pc:sldMk cId="1285352883" sldId="265"/>
            <ac:cxnSpMk id="8" creationId="{A7D3C97C-35B5-D79F-E442-49504345A8E9}"/>
          </ac:cxnSpMkLst>
        </pc:cxnChg>
        <pc:cxnChg chg="mod topLvl">
          <ac:chgData name="Raymond, Wendel (DFW)" userId="4129ec3a-50fc-45f0-93a5-ab17c39959ab" providerId="ADAL" clId="{8843B5F5-78D9-447E-8385-A67DF6AEC6BF}" dt="2024-08-13T20:28:34.909" v="54" actId="1076"/>
          <ac:cxnSpMkLst>
            <pc:docMk/>
            <pc:sldMk cId="1285352883" sldId="265"/>
            <ac:cxnSpMk id="11" creationId="{1F02A179-6D55-4B79-F66B-80C3BDB55035}"/>
          </ac:cxnSpMkLst>
        </pc:cxnChg>
      </pc:sldChg>
      <pc:sldChg chg="del">
        <pc:chgData name="Raymond, Wendel (DFW)" userId="4129ec3a-50fc-45f0-93a5-ab17c39959ab" providerId="ADAL" clId="{8843B5F5-78D9-447E-8385-A67DF6AEC6BF}" dt="2024-08-13T20:35:04.749" v="486" actId="47"/>
        <pc:sldMkLst>
          <pc:docMk/>
          <pc:sldMk cId="1246898622" sldId="266"/>
        </pc:sldMkLst>
      </pc:sldChg>
      <pc:sldChg chg="del">
        <pc:chgData name="Raymond, Wendel (DFW)" userId="4129ec3a-50fc-45f0-93a5-ab17c39959ab" providerId="ADAL" clId="{8843B5F5-78D9-447E-8385-A67DF6AEC6BF}" dt="2024-08-13T20:35:03.959" v="485" actId="47"/>
        <pc:sldMkLst>
          <pc:docMk/>
          <pc:sldMk cId="1022545262" sldId="267"/>
        </pc:sldMkLst>
      </pc:sldChg>
      <pc:sldChg chg="del">
        <pc:chgData name="Raymond, Wendel (DFW)" userId="4129ec3a-50fc-45f0-93a5-ab17c39959ab" providerId="ADAL" clId="{8843B5F5-78D9-447E-8385-A67DF6AEC6BF}" dt="2024-08-13T20:35:03.231" v="484" actId="47"/>
        <pc:sldMkLst>
          <pc:docMk/>
          <pc:sldMk cId="1039965799" sldId="268"/>
        </pc:sldMkLst>
      </pc:sldChg>
      <pc:sldChg chg="del">
        <pc:chgData name="Raymond, Wendel (DFW)" userId="4129ec3a-50fc-45f0-93a5-ab17c39959ab" providerId="ADAL" clId="{8843B5F5-78D9-447E-8385-A67DF6AEC6BF}" dt="2024-08-13T20:35:02.079" v="483" actId="47"/>
        <pc:sldMkLst>
          <pc:docMk/>
          <pc:sldMk cId="2649289123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BCF35-637F-B96A-112B-13EDE3116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C8C72E-3F9D-276E-2E40-E9C82B836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40BF0-065D-1161-7C98-66F5148BE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AA1-8124-44B9-9677-82F878CA2A6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53F1E-83E2-B10E-72AE-D8D081850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37B21-EBB3-E9B9-AFB0-8CC32D75A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772F-4AFB-4B51-9106-FE36FC8AF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A8547-E31F-D122-F4A3-43E66E0E1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BFDA60-A0D8-A042-95F4-B50BBD7E9B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8C4CC-D51F-995A-96AC-DEE654374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AA1-8124-44B9-9677-82F878CA2A6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2905F-D85B-A859-3C45-8740D5002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8B59D-60AD-C4D6-5CD7-D8282F5E1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772F-4AFB-4B51-9106-FE36FC8AF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6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FFD42A-C5B2-EBC0-A9E4-E7A8EE11E2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662C32-1BEC-0AD8-9A4B-7A0E0952FD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528A3-90B0-786B-A6C3-2D1CB587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AA1-8124-44B9-9677-82F878CA2A6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A85EA-A786-7ED7-258F-C248E2033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5E4C2-DDB3-02D6-4515-2BD966E41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772F-4AFB-4B51-9106-FE36FC8AF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22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CF478-DB11-E4FF-0DFA-09EFEE279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D94BF-F914-01FE-DADB-E586A75C4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58671-9A47-EF17-A404-51655710D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AA1-8124-44B9-9677-82F878CA2A6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2228C-756E-94C6-D671-E3F602299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F7790-E18D-5332-F140-76FA66164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772F-4AFB-4B51-9106-FE36FC8AF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49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F9D70-1435-076D-FA84-003A98F8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9F77D-4F88-8E29-740E-192F01BEE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2022E-9849-1417-86F8-8A6FF2724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AA1-8124-44B9-9677-82F878CA2A6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733D1-B696-2981-C75E-4B16C90F6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63A3D-AA2A-6E44-41BD-278C1CFF3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772F-4AFB-4B51-9106-FE36FC8AF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45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E0BEC-5B09-ABF3-3767-69DB53401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88DB9-115E-12AA-4344-05D8E9D10D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B01296-523D-4814-377D-CEEF2D2E2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2C645F-77BF-4A3A-613B-71BB76E2B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AA1-8124-44B9-9677-82F878CA2A6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ADDBC6-CD34-29B9-E78B-A6F61C08A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12262-ABAC-A2A6-EC72-CBF778A25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772F-4AFB-4B51-9106-FE36FC8AF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07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6D9E2-326F-4168-6DE7-FF4A9C227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6DF8D-DB55-96A6-F51F-3BB3785D0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04E16-8B6A-C809-90A1-6F5D0EF34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6A456B-9897-7610-9708-6BAF0369AF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9E1ED5-AF73-D311-B42F-6061D23E1B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B43CC6-31BF-9DB1-5BE1-8E83CA97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AA1-8124-44B9-9677-82F878CA2A6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AEB70-74E9-3685-DCF1-FCBA0D8C8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5F73F3-DCD3-0BD1-3D98-F78F7DF44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772F-4AFB-4B51-9106-FE36FC8AF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F0A71-2B37-3F2B-9F2D-71D7950D3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F9010A-62C9-B8AC-19A0-26C1FEBF3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AA1-8124-44B9-9677-82F878CA2A6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3DABF-3A30-F377-0CD4-8C32CB480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A6AE08-77E8-52A7-0CAD-0375D85EF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772F-4AFB-4B51-9106-FE36FC8AF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7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37345D-96A5-0AA6-7370-82D612E49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AA1-8124-44B9-9677-82F878CA2A6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61A058-D5C1-FAD7-A1EA-502CBFE89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1F1C2-9E26-8A14-E67B-ED379D787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772F-4AFB-4B51-9106-FE36FC8AF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62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0814D-5FD2-1C85-ADB5-4B4ED863D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2C77D-7625-7F12-0AFA-D1E9C19F1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4A00F6-1F53-3503-EC85-6BF5B6327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DEED4-4392-91D6-D368-B0A47D6E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AA1-8124-44B9-9677-82F878CA2A6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31B97-86E6-5F43-95FC-B3B4629DC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6E974-AF16-73F0-D9A8-E4744F24F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772F-4AFB-4B51-9106-FE36FC8AF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1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E9B66-B2AA-3ED7-2CFB-35A22ED41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776BE9-85B4-ED58-08FB-FE325AC490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E973C-B310-EED3-9741-FAD34BFF05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95BE1B-09AB-9D1F-5685-332B88025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AA1-8124-44B9-9677-82F878CA2A6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052FA0-1AE9-5121-5C9F-FD5B34AD0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061D8D-2C6D-F2C2-36B3-A749F5F3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772F-4AFB-4B51-9106-FE36FC8AF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441223-9D73-9F1F-C6EF-1369174B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72270C-E823-B464-69F4-13A415F2E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5E09D-AE8A-88A9-0AC0-3EF1B19861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6AAA1-8124-44B9-9677-82F878CA2A6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ADE76-CB3C-6575-0716-58EAFC6EE4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C6220-48A5-C6E6-4035-28DF50E08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B772F-4AFB-4B51-9106-FE36FC8AF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1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sky, nature, shore&#10;&#10;Description automatically generated">
            <a:extLst>
              <a:ext uri="{FF2B5EF4-FFF2-40B4-BE49-F238E27FC236}">
                <a16:creationId xmlns:a16="http://schemas.microsoft.com/office/drawing/2014/main" id="{339E94A7-6C38-BF7B-300E-50E0F45D5C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299FB5-65DF-AFC4-FF86-381F6C01E9E1}"/>
              </a:ext>
            </a:extLst>
          </p:cNvPr>
          <p:cNvSpPr txBox="1"/>
          <p:nvPr/>
        </p:nvSpPr>
        <p:spPr>
          <a:xfrm>
            <a:off x="931766" y="102323"/>
            <a:ext cx="10328468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Coastal cobble beach revetments</a:t>
            </a: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WECAN update</a:t>
            </a: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 13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3369CB-4432-F4D3-E51C-EA13472C1DB5}"/>
              </a:ext>
            </a:extLst>
          </p:cNvPr>
          <p:cNvSpPr txBox="1"/>
          <p:nvPr/>
        </p:nvSpPr>
        <p:spPr>
          <a:xfrm>
            <a:off x="4299244" y="5878879"/>
            <a:ext cx="3593513" cy="919401"/>
          </a:xfrm>
          <a:prstGeom prst="roundRect">
            <a:avLst/>
          </a:prstGeom>
          <a:solidFill>
            <a:schemeClr val="bg1">
              <a:lumMod val="95000"/>
              <a:alpha val="56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Wendel Raymond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WDFW | Habitat Program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2E84C78-8AD8-8081-7EF0-B6F0F9AF4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588" y="6109346"/>
            <a:ext cx="963612" cy="66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8B04B57-11E3-C7E2-FB1A-0463D307CD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896" y="5581972"/>
            <a:ext cx="2222627" cy="124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39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D933AD-6FDD-0468-8991-7D8B35500F7E}"/>
              </a:ext>
            </a:extLst>
          </p:cNvPr>
          <p:cNvSpPr txBox="1"/>
          <p:nvPr/>
        </p:nvSpPr>
        <p:spPr>
          <a:xfrm>
            <a:off x="304801" y="212725"/>
            <a:ext cx="6181724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Big question: What are the ecological effects of cobble beach revetments on coastal beaches?</a:t>
            </a:r>
          </a:p>
          <a:p>
            <a:pPr marL="749300" indent="-457200">
              <a:buFont typeface="Arial" panose="020B0604020202020204" pitchFamily="34" charset="0"/>
              <a:buChar char="•"/>
            </a:pPr>
            <a:r>
              <a:rPr lang="en-US" sz="2400" dirty="0"/>
              <a:t>Describe ecological patterns at Graveyard Spit and reference sites before and after revetment construction.</a:t>
            </a:r>
          </a:p>
          <a:p>
            <a:pPr marL="292100"/>
            <a:endParaRPr lang="en-US" sz="2400" dirty="0"/>
          </a:p>
          <a:p>
            <a:pPr marL="749300" indent="-457200">
              <a:buFont typeface="Arial" panose="020B0604020202020204" pitchFamily="34" charset="0"/>
              <a:buChar char="•"/>
            </a:pPr>
            <a:r>
              <a:rPr lang="en-US" sz="2400" dirty="0"/>
              <a:t>Identify key ecological metrics affected by revetment to frame mitigation strategies for future projects.</a:t>
            </a:r>
          </a:p>
          <a:p>
            <a:pPr marL="292100"/>
            <a:endParaRPr lang="en-US" sz="2400" dirty="0"/>
          </a:p>
          <a:p>
            <a:pPr marL="749300" indent="-457200">
              <a:buFont typeface="Arial" panose="020B0604020202020204" pitchFamily="34" charset="0"/>
              <a:buChar char="•"/>
            </a:pPr>
            <a:r>
              <a:rPr lang="en-US" sz="2400" dirty="0"/>
              <a:t>Coordinate and collaborate with current project leads, WSDOT, ECY, and </a:t>
            </a:r>
            <a:r>
              <a:rPr lang="en-US" sz="2400" dirty="0" err="1"/>
              <a:t>Shoalwater</a:t>
            </a:r>
            <a:r>
              <a:rPr lang="en-US" sz="2400" dirty="0"/>
              <a:t> Bay Tribe to increase understanding across agencies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  <p:pic>
        <p:nvPicPr>
          <p:cNvPr id="4" name="Picture 3" descr="A picture containing outdoor, sky, person, nature&#10;&#10;Description automatically generated">
            <a:extLst>
              <a:ext uri="{FF2B5EF4-FFF2-40B4-BE49-F238E27FC236}">
                <a16:creationId xmlns:a16="http://schemas.microsoft.com/office/drawing/2014/main" id="{2F40E7BE-06A9-C354-B283-017D3A792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5" y="1362075"/>
            <a:ext cx="55118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CE24F7-B5A8-BD69-A8CC-B63026747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777" y="0"/>
            <a:ext cx="78425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11A717-68CD-22B9-8C6E-129E00A3EC62}"/>
              </a:ext>
            </a:extLst>
          </p:cNvPr>
          <p:cNvSpPr txBox="1"/>
          <p:nvPr/>
        </p:nvSpPr>
        <p:spPr>
          <a:xfrm>
            <a:off x="9561871" y="5486776"/>
            <a:ext cx="978177" cy="321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Tokeland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E4BD5F-F964-ECCC-28B5-1285F317AACB}"/>
              </a:ext>
            </a:extLst>
          </p:cNvPr>
          <p:cNvSpPr txBox="1"/>
          <p:nvPr/>
        </p:nvSpPr>
        <p:spPr>
          <a:xfrm>
            <a:off x="6920778" y="5217162"/>
            <a:ext cx="1460270" cy="321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Graveyard Spit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23245C-5D92-90F4-AEED-90E6E0D7225F}"/>
              </a:ext>
            </a:extLst>
          </p:cNvPr>
          <p:cNvSpPr txBox="1"/>
          <p:nvPr/>
        </p:nvSpPr>
        <p:spPr>
          <a:xfrm>
            <a:off x="5159271" y="4265528"/>
            <a:ext cx="1137861" cy="321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 Cove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09985B-106B-98D2-F1E8-89C72D925B58}"/>
              </a:ext>
            </a:extLst>
          </p:cNvPr>
          <p:cNvSpPr txBox="1"/>
          <p:nvPr/>
        </p:nvSpPr>
        <p:spPr>
          <a:xfrm>
            <a:off x="5560647" y="1873773"/>
            <a:ext cx="1522623" cy="321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Grayland Beach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30B033E-E7E8-3223-1118-21641A1F53DF}"/>
              </a:ext>
            </a:extLst>
          </p:cNvPr>
          <p:cNvCxnSpPr/>
          <p:nvPr/>
        </p:nvCxnSpPr>
        <p:spPr>
          <a:xfrm flipV="1">
            <a:off x="7737320" y="4964922"/>
            <a:ext cx="496080" cy="3524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7D3C97C-35B5-D79F-E442-49504345A8E9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5728202" y="3824252"/>
            <a:ext cx="278729" cy="44127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F02A179-6D55-4B79-F66B-80C3BDB55035}"/>
              </a:ext>
            </a:extLst>
          </p:cNvPr>
          <p:cNvCxnSpPr>
            <a:cxnSpLocks/>
          </p:cNvCxnSpPr>
          <p:nvPr/>
        </p:nvCxnSpPr>
        <p:spPr>
          <a:xfrm flipH="1" flipV="1">
            <a:off x="5161894" y="2034369"/>
            <a:ext cx="398754" cy="1194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658E0DA-67F3-403E-DD94-7783427386AB}"/>
              </a:ext>
            </a:extLst>
          </p:cNvPr>
          <p:cNvSpPr txBox="1"/>
          <p:nvPr/>
        </p:nvSpPr>
        <p:spPr>
          <a:xfrm>
            <a:off x="304800" y="215900"/>
            <a:ext cx="403597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Sampling locations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Graveyard spit – new revetment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North Cove – old revetment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Grayland Beach – Natural beach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r>
              <a:rPr lang="en-US" sz="2800" dirty="0"/>
              <a:t>Approach allows for a before/after – control/impact comparison</a:t>
            </a:r>
          </a:p>
        </p:txBody>
      </p:sp>
    </p:spTree>
    <p:extLst>
      <p:ext uri="{BB962C8B-B14F-4D97-AF65-F5344CB8AC3E}">
        <p14:creationId xmlns:p14="http://schemas.microsoft.com/office/powerpoint/2010/main" val="1285352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355A4DB-32FA-968A-0B9D-C4D0E0E79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241" y="1478138"/>
            <a:ext cx="6736029" cy="41549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C46925-D005-BDBD-5706-872309BA5573}"/>
              </a:ext>
            </a:extLst>
          </p:cNvPr>
          <p:cNvSpPr txBox="1"/>
          <p:nvPr/>
        </p:nvSpPr>
        <p:spPr>
          <a:xfrm>
            <a:off x="66675" y="148223"/>
            <a:ext cx="2412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What? How?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D38D37-7D4A-4CAF-A6E7-564E4369672B}"/>
              </a:ext>
            </a:extLst>
          </p:cNvPr>
          <p:cNvSpPr txBox="1"/>
          <p:nvPr/>
        </p:nvSpPr>
        <p:spPr>
          <a:xfrm>
            <a:off x="514350" y="808583"/>
            <a:ext cx="46958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Beach wrack line metrics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Wrack composition/deposition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Wrack invertebrates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Log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Sediment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b="1" dirty="0"/>
              <a:t>Benthic invertebrates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Clams and worms</a:t>
            </a:r>
          </a:p>
          <a:p>
            <a:endParaRPr lang="en-US" sz="2400" b="1" dirty="0"/>
          </a:p>
          <a:p>
            <a:r>
              <a:rPr lang="en-US" sz="2400" b="1" dirty="0"/>
              <a:t>Beach profiles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Slope perpendicular to water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6939392-7D88-13C9-C749-F2174D9BD807}"/>
              </a:ext>
            </a:extLst>
          </p:cNvPr>
          <p:cNvCxnSpPr>
            <a:cxnSpLocks/>
          </p:cNvCxnSpPr>
          <p:nvPr/>
        </p:nvCxnSpPr>
        <p:spPr>
          <a:xfrm>
            <a:off x="7271870" y="2054541"/>
            <a:ext cx="4261188" cy="24623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DD50759-52D1-CF08-195C-5C93DF33FA11}"/>
              </a:ext>
            </a:extLst>
          </p:cNvPr>
          <p:cNvSpPr txBox="1"/>
          <p:nvPr/>
        </p:nvSpPr>
        <p:spPr>
          <a:xfrm>
            <a:off x="9265975" y="2701409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~1 km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9688A-5700-1837-7DEA-E037E241CB28}"/>
              </a:ext>
            </a:extLst>
          </p:cNvPr>
          <p:cNvCxnSpPr>
            <a:cxnSpLocks/>
          </p:cNvCxnSpPr>
          <p:nvPr/>
        </p:nvCxnSpPr>
        <p:spPr>
          <a:xfrm>
            <a:off x="7242807" y="2148583"/>
            <a:ext cx="412537" cy="26090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7059EF1-7E06-30BC-76CD-A6210EBA5ECC}"/>
              </a:ext>
            </a:extLst>
          </p:cNvPr>
          <p:cNvSpPr txBox="1"/>
          <p:nvPr/>
        </p:nvSpPr>
        <p:spPr>
          <a:xfrm>
            <a:off x="6200185" y="2778820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100m transect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76D4FBC-E066-5D50-156E-EEF848E757E5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7022686" y="2408416"/>
            <a:ext cx="543515" cy="37040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332FB5-C104-7230-65FF-8722B7759893}"/>
              </a:ext>
            </a:extLst>
          </p:cNvPr>
          <p:cNvCxnSpPr>
            <a:cxnSpLocks/>
          </p:cNvCxnSpPr>
          <p:nvPr/>
        </p:nvCxnSpPr>
        <p:spPr>
          <a:xfrm>
            <a:off x="8349312" y="2809836"/>
            <a:ext cx="412537" cy="26090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CBA8D5-650A-EFF0-3272-B7AA7CFD3885}"/>
              </a:ext>
            </a:extLst>
          </p:cNvPr>
          <p:cNvCxnSpPr>
            <a:cxnSpLocks/>
          </p:cNvCxnSpPr>
          <p:nvPr/>
        </p:nvCxnSpPr>
        <p:spPr>
          <a:xfrm>
            <a:off x="9398418" y="3386239"/>
            <a:ext cx="412537" cy="26090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87192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32EC2D4-8EC0-4EBD-A77C-43B1E1B36B6C}" vid="{AD59E00B-959F-41D4-9390-C945FF7A88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558</TotalTime>
  <Words>153</Words>
  <Application>Microsoft Office PowerPoint</Application>
  <PresentationFormat>Widescreen</PresentationFormat>
  <Paragraphs>37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Source Sans Pro</vt:lpstr>
      <vt:lpstr>Theme1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Raymond, Wendel (DFW)</dc:creator>
  <cp:lastModifiedBy>Raymond, Wendel (DFW)</cp:lastModifiedBy>
  <cp:revision>2</cp:revision>
  <dcterms:created xsi:type="dcterms:W3CDTF">2024-05-08T14:54:21Z</dcterms:created>
  <dcterms:modified xsi:type="dcterms:W3CDTF">2024-08-13T22:33:55Z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5011977-b912-4387-97a4-f4c94a801377_Enabled">
    <vt:lpwstr>true</vt:lpwstr>
  </property>
  <property fmtid="{D5CDD505-2E9C-101B-9397-08002B2CF9AE}" pid="3" name="MSIP_Label_45011977-b912-4387-97a4-f4c94a801377_SetDate">
    <vt:lpwstr>2024-05-08T15:40:59Z</vt:lpwstr>
  </property>
  <property fmtid="{D5CDD505-2E9C-101B-9397-08002B2CF9AE}" pid="4" name="MSIP_Label_45011977-b912-4387-97a4-f4c94a801377_Method">
    <vt:lpwstr>Standard</vt:lpwstr>
  </property>
  <property fmtid="{D5CDD505-2E9C-101B-9397-08002B2CF9AE}" pid="5" name="MSIP_Label_45011977-b912-4387-97a4-f4c94a801377_Name">
    <vt:lpwstr>Uncategorized Data</vt:lpwstr>
  </property>
  <property fmtid="{D5CDD505-2E9C-101B-9397-08002B2CF9AE}" pid="6" name="MSIP_Label_45011977-b912-4387-97a4-f4c94a801377_SiteId">
    <vt:lpwstr>11d0e217-264e-400a-8ba0-57dcc127d72d</vt:lpwstr>
  </property>
  <property fmtid="{D5CDD505-2E9C-101B-9397-08002B2CF9AE}" pid="7" name="MSIP_Label_45011977-b912-4387-97a4-f4c94a801377_ActionId">
    <vt:lpwstr>08273cd2-d07b-4321-98b8-992da7535597</vt:lpwstr>
  </property>
  <property fmtid="{D5CDD505-2E9C-101B-9397-08002B2CF9AE}" pid="8" name="MSIP_Label_45011977-b912-4387-97a4-f4c94a801377_ContentBits">
    <vt:lpwstr>0</vt:lpwstr>
  </property>
</Properties>
</file>